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2" r:id="rId4"/>
    <p:sldId id="261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9"/>
    <p:restoredTop sz="94703"/>
  </p:normalViewPr>
  <p:slideViewPr>
    <p:cSldViewPr snapToGrid="0" snapToObjects="1">
      <p:cViewPr varScale="1">
        <p:scale>
          <a:sx n="64" d="100"/>
          <a:sy n="64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66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正文级别 1…"/>
          <p:cNvSpPr txBox="1">
            <a:spLocks noGrp="1"/>
          </p:cNvSpPr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>
            <a:spLocks noGrp="1"/>
          </p:cNvSpPr>
          <p:nvPr>
            <p:ph type="pic" sz="half" idx="21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图像"/>
          <p:cNvSpPr>
            <a:spLocks noGrp="1"/>
          </p:cNvSpPr>
          <p:nvPr>
            <p:ph type="pic" sz="half" idx="22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图像"/>
          <p:cNvSpPr>
            <a:spLocks noGrp="1"/>
          </p:cNvSpPr>
          <p:nvPr>
            <p:ph type="pic" sz="half" idx="23"/>
          </p:nvPr>
        </p:nvSpPr>
        <p:spPr>
          <a:xfrm>
            <a:off x="1244661" y="1524000"/>
            <a:ext cx="10782301" cy="10952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2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>
            <a:spLocks noGrp="1"/>
          </p:cNvSpPr>
          <p:nvPr>
            <p:ph type="pic" sz="half" idx="21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图像"/>
          <p:cNvSpPr>
            <a:spLocks noGrp="1"/>
          </p:cNvSpPr>
          <p:nvPr>
            <p:ph type="pic" sz="half" idx="22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>
            <a:spLocks noGrp="1"/>
          </p:cNvSpPr>
          <p:nvPr>
            <p:ph type="body" sz="quarter" idx="21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4" name="“"/>
          <p:cNvSpPr txBox="1">
            <a:spLocks noGrp="1"/>
          </p:cNvSpPr>
          <p:nvPr>
            <p:ph type="body" sz="quarter" idx="22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5" name="— 苏子柔"/>
          <p:cNvSpPr txBox="1">
            <a:spLocks noGrp="1"/>
          </p:cNvSpPr>
          <p:nvPr>
            <p:ph type="body" sz="quarter" idx="23"/>
          </p:nvPr>
        </p:nvSpPr>
        <p:spPr>
          <a:xfrm>
            <a:off x="1257300" y="9105976"/>
            <a:ext cx="21869400" cy="78724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i="1" spc="76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苏子柔</a:t>
            </a:r>
          </a:p>
        </p:txBody>
      </p:sp>
      <p:sp>
        <p:nvSpPr>
          <p:cNvPr id="126" name="在此键入引文。"/>
          <p:cNvSpPr txBox="1">
            <a:spLocks noGrp="1"/>
          </p:cNvSpPr>
          <p:nvPr>
            <p:ph type="body" sz="quarter" idx="24"/>
          </p:nvPr>
        </p:nvSpPr>
        <p:spPr>
          <a:xfrm>
            <a:off x="1257300" y="7404099"/>
            <a:ext cx="21869400" cy="15621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sz="8200" cap="all" spc="656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21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500" spc="209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像"/>
          <p:cNvSpPr>
            <a:spLocks noGrp="1"/>
          </p:cNvSpPr>
          <p:nvPr>
            <p:ph type="pic" idx="21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/>
            </a:lvl1pPr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像"/>
          <p:cNvSpPr>
            <a:spLocks noGrp="1"/>
          </p:cNvSpPr>
          <p:nvPr>
            <p:ph type="pic" idx="21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0500" spc="209"/>
            </a:lvl1pPr>
          </a:lstStyle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sz="half" idx="21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Lorem ipsum"/>
          <p:cNvSpPr txBox="1">
            <a:spLocks noGrp="1"/>
          </p:cNvSpPr>
          <p:nvPr>
            <p:ph type="body" sz="quarter" idx="22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Lorem ipsum</a:t>
            </a:r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z="3500" spc="70"/>
            </a:lvl1pPr>
            <a:lvl2pPr>
              <a:spcBef>
                <a:spcPts val="4000"/>
              </a:spcBef>
              <a:defRPr sz="3500" spc="70"/>
            </a:lvl2pPr>
            <a:lvl3pPr>
              <a:spcBef>
                <a:spcPts val="4000"/>
              </a:spcBef>
              <a:defRPr sz="3500" spc="70"/>
            </a:lvl3pPr>
            <a:lvl4pPr>
              <a:spcBef>
                <a:spcPts val="4000"/>
              </a:spcBef>
              <a:defRPr sz="3500" spc="70"/>
            </a:lvl4pPr>
            <a:lvl5pPr>
              <a:spcBef>
                <a:spcPts val="4000"/>
              </a:spcBef>
              <a:defRPr sz="3500" spc="7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3" y="12992099"/>
            <a:ext cx="431293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cap="all" spc="48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JavaScript 设计模式"/>
          <p:cNvSpPr txBox="1">
            <a:spLocks noGrp="1"/>
          </p:cNvSpPr>
          <p:nvPr>
            <p:ph type="title"/>
          </p:nvPr>
        </p:nvSpPr>
        <p:spPr>
          <a:xfrm>
            <a:off x="1257300" y="3299267"/>
            <a:ext cx="21869400" cy="501650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前端工程化</a:t>
            </a:r>
            <a:endParaRPr dirty="0"/>
          </a:p>
        </p:txBody>
      </p:sp>
      <p:sp>
        <p:nvSpPr>
          <p:cNvPr id="159" name="主讲：云隐…"/>
          <p:cNvSpPr txBox="1"/>
          <p:nvPr/>
        </p:nvSpPr>
        <p:spPr>
          <a:xfrm>
            <a:off x="11018602" y="10704163"/>
            <a:ext cx="2346796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dirty="0" err="1"/>
              <a:t>主讲：云隐</a:t>
            </a:r>
            <a:endParaRPr dirty="0"/>
          </a:p>
          <a:p>
            <a:r>
              <a:rPr dirty="0"/>
              <a:t>2021-</a:t>
            </a:r>
            <a:r>
              <a:rPr lang="en-US" altLang="zh-CN" dirty="0"/>
              <a:t>11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759" b="509"/>
          <a:stretch>
            <a:fillRect/>
          </a:stretch>
        </p:blipFill>
        <p:spPr>
          <a:xfrm>
            <a:off x="10477500" y="3289300"/>
            <a:ext cx="12623800" cy="9169400"/>
          </a:xfrm>
          <a:prstGeom prst="rect">
            <a:avLst/>
          </a:prstGeom>
        </p:spPr>
      </p:pic>
      <p:sp>
        <p:nvSpPr>
          <p:cNvPr id="163" name="Target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Target</a:t>
            </a:r>
          </a:p>
        </p:txBody>
      </p:sp>
      <p:sp>
        <p:nvSpPr>
          <p:cNvPr id="164" name="课程目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361">
              <a:defRPr sz="5394" spc="107"/>
            </a:lvl1pPr>
          </a:lstStyle>
          <a:p>
            <a:r>
              <a:rPr dirty="0" err="1"/>
              <a:t>课程目标</a:t>
            </a:r>
            <a:endParaRPr dirty="0"/>
          </a:p>
        </p:txBody>
      </p:sp>
      <p:sp>
        <p:nvSpPr>
          <p:cNvPr id="165" name="了解什么是设计模式，在今后开发工作中有使用设计模式的概念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了解前端工程化的内容以及包含模块</a:t>
            </a:r>
            <a:endParaRPr lang="en-US" altLang="zh-CN" dirty="0"/>
          </a:p>
          <a:p>
            <a:r>
              <a:rPr lang="zh-CN" altLang="en-US" dirty="0"/>
              <a:t>项目中</a:t>
            </a:r>
            <a:r>
              <a:rPr lang="en-US" altLang="zh-CN" dirty="0"/>
              <a:t>webpack</a:t>
            </a:r>
            <a:r>
              <a:rPr lang="zh-CN" altLang="en-US" dirty="0"/>
              <a:t>的配置层级</a:t>
            </a:r>
            <a:endParaRPr lang="en-US" altLang="zh-CN" dirty="0"/>
          </a:p>
          <a:p>
            <a:r>
              <a:rPr lang="zh-CN" altLang="en-US" dirty="0"/>
              <a:t>详细了解</a:t>
            </a:r>
            <a:r>
              <a:rPr lang="en-US" altLang="zh-CN" dirty="0"/>
              <a:t>webpack</a:t>
            </a:r>
            <a:r>
              <a:rPr lang="zh-CN" altLang="en-US" dirty="0"/>
              <a:t>中几大配置模块的功能以及配置项</a:t>
            </a:r>
            <a:endParaRPr lang="en-US" altLang="zh-CN" dirty="0"/>
          </a:p>
          <a:p>
            <a:r>
              <a:rPr lang="zh-CN" altLang="en-US" dirty="0"/>
              <a:t>能够根据场景判断如何对</a:t>
            </a:r>
            <a:r>
              <a:rPr lang="en-US" altLang="zh-CN" dirty="0"/>
              <a:t>webpack</a:t>
            </a:r>
            <a:r>
              <a:rPr lang="zh-CN" altLang="en-US" dirty="0"/>
              <a:t>进行配置从而实现预设目标</a:t>
            </a:r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像" descr="图像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759" b="509"/>
          <a:stretch>
            <a:fillRect/>
          </a:stretch>
        </p:blipFill>
        <p:spPr>
          <a:xfrm>
            <a:off x="10477500" y="3289300"/>
            <a:ext cx="12623800" cy="9169400"/>
          </a:xfrm>
          <a:prstGeom prst="rect">
            <a:avLst/>
          </a:prstGeom>
        </p:spPr>
      </p:pic>
      <p:sp>
        <p:nvSpPr>
          <p:cNvPr id="163" name="Target"/>
          <p:cNvSpPr txBox="1">
            <a:spLocks noGrp="1"/>
          </p:cNvSpPr>
          <p:nvPr>
            <p:ph type="body" idx="22"/>
          </p:nvPr>
        </p:nvSpPr>
        <p:spPr>
          <a:xfrm>
            <a:off x="1257300" y="1879600"/>
            <a:ext cx="21869400" cy="68736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gang</a:t>
            </a:r>
            <a:endParaRPr dirty="0"/>
          </a:p>
        </p:txBody>
      </p:sp>
      <p:sp>
        <p:nvSpPr>
          <p:cNvPr id="164" name="课程目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361">
              <a:defRPr sz="5394" spc="107"/>
            </a:lvl1pPr>
          </a:lstStyle>
          <a:p>
            <a:r>
              <a:rPr dirty="0" err="1"/>
              <a:t>课程</a:t>
            </a:r>
            <a:r>
              <a:rPr lang="zh-CN" altLang="en-US" dirty="0"/>
              <a:t>大纲</a:t>
            </a:r>
            <a:endParaRPr dirty="0"/>
          </a:p>
        </p:txBody>
      </p:sp>
      <p:sp>
        <p:nvSpPr>
          <p:cNvPr id="165" name="了解什么是设计模式，在今后开发工作中有使用设计模式的概念…"/>
          <p:cNvSpPr txBox="1">
            <a:spLocks noGrp="1"/>
          </p:cNvSpPr>
          <p:nvPr>
            <p:ph type="body" sz="half" idx="1"/>
          </p:nvPr>
        </p:nvSpPr>
        <p:spPr>
          <a:xfrm>
            <a:off x="1257300" y="2693086"/>
            <a:ext cx="8382000" cy="102235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了解前端工程化的内容</a:t>
            </a:r>
            <a:endParaRPr lang="en-US" altLang="zh-CN" dirty="0"/>
          </a:p>
          <a:p>
            <a:r>
              <a:rPr lang="zh-CN" altLang="en-US" dirty="0"/>
              <a:t>熟悉</a:t>
            </a:r>
            <a:r>
              <a:rPr lang="en-US" altLang="zh-CN" dirty="0"/>
              <a:t>webpack</a:t>
            </a:r>
            <a:r>
              <a:rPr lang="zh-CN" altLang="en-US" dirty="0"/>
              <a:t>常用配置项</a:t>
            </a:r>
            <a:endParaRPr lang="en-US" altLang="zh-CN" dirty="0"/>
          </a:p>
          <a:p>
            <a:r>
              <a:rPr lang="zh-CN" altLang="en-US" dirty="0"/>
              <a:t>学习配置</a:t>
            </a:r>
            <a:r>
              <a:rPr lang="en-US" altLang="zh-CN" dirty="0"/>
              <a:t>webpack</a:t>
            </a:r>
          </a:p>
          <a:p>
            <a:pPr lvl="1"/>
            <a:r>
              <a:rPr lang="zh-CN" altLang="en-US" dirty="0"/>
              <a:t>开发环境配置</a:t>
            </a:r>
            <a:endParaRPr lang="en-US" altLang="zh-CN" dirty="0"/>
          </a:p>
          <a:p>
            <a:pPr lvl="1"/>
            <a:r>
              <a:rPr lang="en-US" altLang="zh-CN" dirty="0"/>
              <a:t>Loaders</a:t>
            </a:r>
          </a:p>
          <a:p>
            <a:pPr lvl="1"/>
            <a:r>
              <a:rPr lang="en-US" altLang="zh-CN" dirty="0"/>
              <a:t>Babel-loader</a:t>
            </a:r>
          </a:p>
          <a:p>
            <a:pPr lvl="1"/>
            <a:r>
              <a:rPr lang="en-US" altLang="zh-CN" dirty="0"/>
              <a:t>Plugins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6B28D3-D3BC-FF47-A803-DB66D9D00D3D}"/>
              </a:ext>
            </a:extLst>
          </p:cNvPr>
          <p:cNvSpPr txBox="1"/>
          <p:nvPr/>
        </p:nvSpPr>
        <p:spPr>
          <a:xfrm>
            <a:off x="15790034" y="494270"/>
            <a:ext cx="102657" cy="6412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ctr" defTabSz="647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5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05808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答疑解惑"/>
          <p:cNvSpPr txBox="1">
            <a:spLocks noGrp="1"/>
          </p:cNvSpPr>
          <p:nvPr>
            <p:ph type="body" idx="21"/>
          </p:nvPr>
        </p:nvSpPr>
        <p:spPr>
          <a:xfrm>
            <a:off x="1257300" y="1879600"/>
            <a:ext cx="21869400" cy="774700"/>
          </a:xfrm>
          <a:prstGeom prst="rect">
            <a:avLst/>
          </a:prstGeom>
        </p:spPr>
        <p:txBody>
          <a:bodyPr/>
          <a:lstStyle/>
          <a:p>
            <a:r>
              <a:t>答疑解惑</a:t>
            </a:r>
          </a:p>
        </p:txBody>
      </p:sp>
      <p:sp>
        <p:nvSpPr>
          <p:cNvPr id="181" name="Q &amp; 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 &amp; A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4290</TotalTime>
  <Words>76</Words>
  <Application>Microsoft Macintosh PowerPoint</Application>
  <PresentationFormat>自定义</PresentationFormat>
  <Paragraphs>20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Avenir Medium</vt:lpstr>
      <vt:lpstr>Baskerville</vt:lpstr>
      <vt:lpstr>Baskerville SemiBold</vt:lpstr>
      <vt:lpstr>Helvetica Neue</vt:lpstr>
      <vt:lpstr>New_Template8</vt:lpstr>
      <vt:lpstr>前端工程化</vt:lpstr>
      <vt:lpstr>课程目标</vt:lpstr>
      <vt:lpstr>课程大纲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设计模式</dc:title>
  <cp:lastModifiedBy>T153608</cp:lastModifiedBy>
  <cp:revision>5</cp:revision>
  <dcterms:modified xsi:type="dcterms:W3CDTF">2021-11-07T14:49:21Z</dcterms:modified>
</cp:coreProperties>
</file>